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92" r:id="rId3"/>
    <p:sldId id="258" r:id="rId4"/>
    <p:sldId id="262" r:id="rId5"/>
    <p:sldId id="257" r:id="rId6"/>
    <p:sldId id="294" r:id="rId7"/>
    <p:sldId id="293" r:id="rId8"/>
    <p:sldId id="259" r:id="rId9"/>
    <p:sldId id="260" r:id="rId10"/>
    <p:sldId id="263" r:id="rId11"/>
    <p:sldId id="261" r:id="rId12"/>
    <p:sldId id="280" r:id="rId13"/>
    <p:sldId id="276" r:id="rId14"/>
    <p:sldId id="295" r:id="rId15"/>
    <p:sldId id="278" r:id="rId16"/>
    <p:sldId id="28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78" autoAdjust="0"/>
    <p:restoredTop sz="94291" autoAdjust="0"/>
  </p:normalViewPr>
  <p:slideViewPr>
    <p:cSldViewPr snapToGrid="0">
      <p:cViewPr varScale="1">
        <p:scale>
          <a:sx n="82" d="100"/>
          <a:sy n="82" d="100"/>
        </p:scale>
        <p:origin x="114" y="576"/>
      </p:cViewPr>
      <p:guideLst/>
    </p:cSldViewPr>
  </p:slideViewPr>
  <p:outlineViewPr>
    <p:cViewPr>
      <p:scale>
        <a:sx n="33" d="100"/>
        <a:sy n="33" d="100"/>
      </p:scale>
      <p:origin x="0" y="-1554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6DB420-8708-47A1-8CA6-7FDEFF6B730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9B45582-35AE-4AD5-A3BD-AECEB68B3DEA}">
      <dgm:prSet/>
      <dgm:spPr/>
      <dgm:t>
        <a:bodyPr/>
        <a:lstStyle/>
        <a:p>
          <a:r>
            <a:rPr lang="pt-BR"/>
            <a:t>Presença</a:t>
          </a:r>
          <a:endParaRPr lang="en-US"/>
        </a:p>
      </dgm:t>
    </dgm:pt>
    <dgm:pt modelId="{434B856A-8950-4E9F-88E2-A4F96265E379}" type="parTrans" cxnId="{6B994019-5936-4241-93E4-56A65E06F792}">
      <dgm:prSet/>
      <dgm:spPr/>
      <dgm:t>
        <a:bodyPr/>
        <a:lstStyle/>
        <a:p>
          <a:endParaRPr lang="en-US"/>
        </a:p>
      </dgm:t>
    </dgm:pt>
    <dgm:pt modelId="{4DB4A448-324B-4D96-824D-9058AAC47863}" type="sibTrans" cxnId="{6B994019-5936-4241-93E4-56A65E06F792}">
      <dgm:prSet/>
      <dgm:spPr/>
      <dgm:t>
        <a:bodyPr/>
        <a:lstStyle/>
        <a:p>
          <a:endParaRPr lang="en-US"/>
        </a:p>
      </dgm:t>
    </dgm:pt>
    <dgm:pt modelId="{C55C658D-E89D-44D5-A559-FB3B30A10784}">
      <dgm:prSet/>
      <dgm:spPr/>
      <dgm:t>
        <a:bodyPr/>
        <a:lstStyle/>
        <a:p>
          <a:r>
            <a:rPr lang="pt-BR" dirty="0"/>
            <a:t>Explicação</a:t>
          </a:r>
          <a:endParaRPr lang="en-US" dirty="0"/>
        </a:p>
      </dgm:t>
    </dgm:pt>
    <dgm:pt modelId="{9E7A9A27-52AA-44BD-B657-E9A7A1742B64}" type="parTrans" cxnId="{6AB8541E-C00F-4505-A3B9-46A398EDFFDE}">
      <dgm:prSet/>
      <dgm:spPr/>
      <dgm:t>
        <a:bodyPr/>
        <a:lstStyle/>
        <a:p>
          <a:endParaRPr lang="en-US"/>
        </a:p>
      </dgm:t>
    </dgm:pt>
    <dgm:pt modelId="{16AA240E-92B6-4B5F-A182-8565F3CCD1B5}" type="sibTrans" cxnId="{6AB8541E-C00F-4505-A3B9-46A398EDFFDE}">
      <dgm:prSet/>
      <dgm:spPr/>
      <dgm:t>
        <a:bodyPr/>
        <a:lstStyle/>
        <a:p>
          <a:endParaRPr lang="en-US"/>
        </a:p>
      </dgm:t>
    </dgm:pt>
    <dgm:pt modelId="{41D97EFA-41D5-42F7-8592-829E3ED064F5}">
      <dgm:prSet/>
      <dgm:spPr/>
      <dgm:t>
        <a:bodyPr/>
        <a:lstStyle/>
        <a:p>
          <a:r>
            <a:rPr lang="pt-BR"/>
            <a:t>Notas</a:t>
          </a:r>
          <a:endParaRPr lang="en-US"/>
        </a:p>
      </dgm:t>
    </dgm:pt>
    <dgm:pt modelId="{C05B83DB-C900-4EB4-A97C-C8E810FE5B55}" type="parTrans" cxnId="{C24B66E5-222C-43ED-89F7-26F762631565}">
      <dgm:prSet/>
      <dgm:spPr/>
      <dgm:t>
        <a:bodyPr/>
        <a:lstStyle/>
        <a:p>
          <a:endParaRPr lang="en-US"/>
        </a:p>
      </dgm:t>
    </dgm:pt>
    <dgm:pt modelId="{3F52B111-97B6-4441-A5B1-637082A1D3DA}" type="sibTrans" cxnId="{C24B66E5-222C-43ED-89F7-26F762631565}">
      <dgm:prSet/>
      <dgm:spPr/>
      <dgm:t>
        <a:bodyPr/>
        <a:lstStyle/>
        <a:p>
          <a:endParaRPr lang="en-US"/>
        </a:p>
      </dgm:t>
    </dgm:pt>
    <dgm:pt modelId="{4048AB7D-4E1B-4684-AAC9-9FBBE43685F8}">
      <dgm:prSet/>
      <dgm:spPr/>
      <dgm:t>
        <a:bodyPr/>
        <a:lstStyle/>
        <a:p>
          <a:r>
            <a:rPr lang="pt-BR" dirty="0"/>
            <a:t>Feedback</a:t>
          </a:r>
          <a:endParaRPr lang="en-US" dirty="0"/>
        </a:p>
      </dgm:t>
    </dgm:pt>
    <dgm:pt modelId="{9326B7D2-9A80-4E1F-B5ED-B956D0A23483}" type="parTrans" cxnId="{206E04DF-63F4-4223-A3E6-C13AC0D06E80}">
      <dgm:prSet/>
      <dgm:spPr/>
      <dgm:t>
        <a:bodyPr/>
        <a:lstStyle/>
        <a:p>
          <a:endParaRPr lang="en-US"/>
        </a:p>
      </dgm:t>
    </dgm:pt>
    <dgm:pt modelId="{04236FFC-B866-4EFF-AE16-87E5489F040D}" type="sibTrans" cxnId="{206E04DF-63F4-4223-A3E6-C13AC0D06E80}">
      <dgm:prSet/>
      <dgm:spPr/>
      <dgm:t>
        <a:bodyPr/>
        <a:lstStyle/>
        <a:p>
          <a:endParaRPr lang="en-US"/>
        </a:p>
      </dgm:t>
    </dgm:pt>
    <dgm:pt modelId="{3A36C1F9-6B4E-49DC-912C-C53E85AD9C7C}">
      <dgm:prSet/>
      <dgm:spPr/>
      <dgm:t>
        <a:bodyPr/>
        <a:lstStyle/>
        <a:p>
          <a:r>
            <a:rPr lang="pt-BR"/>
            <a:t>Camera</a:t>
          </a:r>
          <a:endParaRPr lang="en-US"/>
        </a:p>
      </dgm:t>
    </dgm:pt>
    <dgm:pt modelId="{0C5F24C4-1525-45AE-83C9-6B8C25C15A42}" type="parTrans" cxnId="{AC907C93-72F4-432D-8C1B-015546FACFD5}">
      <dgm:prSet/>
      <dgm:spPr/>
      <dgm:t>
        <a:bodyPr/>
        <a:lstStyle/>
        <a:p>
          <a:endParaRPr lang="en-US"/>
        </a:p>
      </dgm:t>
    </dgm:pt>
    <dgm:pt modelId="{A5C6D880-FAC4-4EB2-BEB4-2034453EC551}" type="sibTrans" cxnId="{AC907C93-72F4-432D-8C1B-015546FACFD5}">
      <dgm:prSet/>
      <dgm:spPr/>
      <dgm:t>
        <a:bodyPr/>
        <a:lstStyle/>
        <a:p>
          <a:endParaRPr lang="en-US"/>
        </a:p>
      </dgm:t>
    </dgm:pt>
    <dgm:pt modelId="{EF62CF5A-BE07-4925-AEA2-B99AF288418F}" type="pres">
      <dgm:prSet presAssocID="{906DB420-8708-47A1-8CA6-7FDEFF6B7302}" presName="root" presStyleCnt="0">
        <dgm:presLayoutVars>
          <dgm:dir/>
          <dgm:resizeHandles val="exact"/>
        </dgm:presLayoutVars>
      </dgm:prSet>
      <dgm:spPr/>
    </dgm:pt>
    <dgm:pt modelId="{52BBFA80-B2F3-404F-839E-85A851CE3412}" type="pres">
      <dgm:prSet presAssocID="{A9B45582-35AE-4AD5-A3BD-AECEB68B3DEA}" presName="compNode" presStyleCnt="0"/>
      <dgm:spPr/>
    </dgm:pt>
    <dgm:pt modelId="{C19CC31D-1796-459D-B0DB-F3537E64ABD3}" type="pres">
      <dgm:prSet presAssocID="{A9B45582-35AE-4AD5-A3BD-AECEB68B3DEA}" presName="bgRect" presStyleLbl="bgShp" presStyleIdx="0" presStyleCnt="5"/>
      <dgm:spPr/>
    </dgm:pt>
    <dgm:pt modelId="{CAF95589-C7AD-4462-9E8A-18A27A506B12}" type="pres">
      <dgm:prSet presAssocID="{A9B45582-35AE-4AD5-A3BD-AECEB68B3DEA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cador"/>
        </a:ext>
      </dgm:extLst>
    </dgm:pt>
    <dgm:pt modelId="{2FB1E239-7FDF-4657-9FE3-E4F4E921C461}" type="pres">
      <dgm:prSet presAssocID="{A9B45582-35AE-4AD5-A3BD-AECEB68B3DEA}" presName="spaceRect" presStyleCnt="0"/>
      <dgm:spPr/>
    </dgm:pt>
    <dgm:pt modelId="{3E44E42D-42CA-4560-A0CB-3FFD670DCC48}" type="pres">
      <dgm:prSet presAssocID="{A9B45582-35AE-4AD5-A3BD-AECEB68B3DEA}" presName="parTx" presStyleLbl="revTx" presStyleIdx="0" presStyleCnt="5">
        <dgm:presLayoutVars>
          <dgm:chMax val="0"/>
          <dgm:chPref val="0"/>
        </dgm:presLayoutVars>
      </dgm:prSet>
      <dgm:spPr/>
    </dgm:pt>
    <dgm:pt modelId="{3E4F206E-31E3-4EF6-8728-43F4E4112130}" type="pres">
      <dgm:prSet presAssocID="{4DB4A448-324B-4D96-824D-9058AAC47863}" presName="sibTrans" presStyleCnt="0"/>
      <dgm:spPr/>
    </dgm:pt>
    <dgm:pt modelId="{705EF237-1858-4E51-A315-97B5A462EFF3}" type="pres">
      <dgm:prSet presAssocID="{C55C658D-E89D-44D5-A559-FB3B30A10784}" presName="compNode" presStyleCnt="0"/>
      <dgm:spPr/>
    </dgm:pt>
    <dgm:pt modelId="{A27B4145-9BD5-486D-BC94-9159BF46A1A8}" type="pres">
      <dgm:prSet presAssocID="{C55C658D-E89D-44D5-A559-FB3B30A10784}" presName="bgRect" presStyleLbl="bgShp" presStyleIdx="1" presStyleCnt="5" custLinFactY="25347" custLinFactNeighborX="0" custLinFactNeighborY="100000"/>
      <dgm:spPr/>
    </dgm:pt>
    <dgm:pt modelId="{140469D3-F13D-48CD-82C1-CAC4A2BA59EB}" type="pres">
      <dgm:prSet presAssocID="{C55C658D-E89D-44D5-A559-FB3B30A10784}" presName="iconRect" presStyleLbl="node1" presStyleIdx="1" presStyleCnt="5" custLinFactY="100000" custLinFactNeighborX="2169" custLinFactNeighborY="12790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F9597A96-C88F-436F-9F45-BE393E6B6A6B}" type="pres">
      <dgm:prSet presAssocID="{C55C658D-E89D-44D5-A559-FB3B30A10784}" presName="spaceRect" presStyleCnt="0"/>
      <dgm:spPr/>
    </dgm:pt>
    <dgm:pt modelId="{9C23970A-882F-46E6-A8AA-670E6651BDD7}" type="pres">
      <dgm:prSet presAssocID="{C55C658D-E89D-44D5-A559-FB3B30A10784}" presName="parTx" presStyleLbl="revTx" presStyleIdx="1" presStyleCnt="5" custLinFactY="25347" custLinFactNeighborX="0" custLinFactNeighborY="100000">
        <dgm:presLayoutVars>
          <dgm:chMax val="0"/>
          <dgm:chPref val="0"/>
        </dgm:presLayoutVars>
      </dgm:prSet>
      <dgm:spPr/>
    </dgm:pt>
    <dgm:pt modelId="{6AB6EE3E-F901-4804-90C7-E10960B70934}" type="pres">
      <dgm:prSet presAssocID="{16AA240E-92B6-4B5F-A182-8565F3CCD1B5}" presName="sibTrans" presStyleCnt="0"/>
      <dgm:spPr/>
    </dgm:pt>
    <dgm:pt modelId="{17915893-731F-436D-96BA-93BD595C571D}" type="pres">
      <dgm:prSet presAssocID="{41D97EFA-41D5-42F7-8592-829E3ED064F5}" presName="compNode" presStyleCnt="0"/>
      <dgm:spPr/>
    </dgm:pt>
    <dgm:pt modelId="{0E1F6EDF-1AE3-495F-9107-2331911FC9E1}" type="pres">
      <dgm:prSet presAssocID="{41D97EFA-41D5-42F7-8592-829E3ED064F5}" presName="bgRect" presStyleLbl="bgShp" presStyleIdx="2" presStyleCnt="5" custLinFactY="-28646" custLinFactNeighborX="155" custLinFactNeighborY="-100000"/>
      <dgm:spPr/>
    </dgm:pt>
    <dgm:pt modelId="{EFFE50A1-7010-413E-9753-13291BAE3218}" type="pres">
      <dgm:prSet presAssocID="{41D97EFA-41D5-42F7-8592-829E3ED064F5}" presName="iconRect" presStyleLbl="node1" presStyleIdx="2" presStyleCnt="5" custLinFactY="-100000" custLinFactNeighborX="4338" custLinFactNeighborY="-13390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vros"/>
        </a:ext>
      </dgm:extLst>
    </dgm:pt>
    <dgm:pt modelId="{C3B3D561-099A-4EA0-8ECA-649CE95B7C5B}" type="pres">
      <dgm:prSet presAssocID="{41D97EFA-41D5-42F7-8592-829E3ED064F5}" presName="spaceRect" presStyleCnt="0"/>
      <dgm:spPr/>
    </dgm:pt>
    <dgm:pt modelId="{5E21A9BB-93B5-42C9-BB4F-F117203828F0}" type="pres">
      <dgm:prSet presAssocID="{41D97EFA-41D5-42F7-8592-829E3ED064F5}" presName="parTx" presStyleLbl="revTx" presStyleIdx="2" presStyleCnt="5" custLinFactY="-28646" custLinFactNeighborX="183" custLinFactNeighborY="-100000">
        <dgm:presLayoutVars>
          <dgm:chMax val="0"/>
          <dgm:chPref val="0"/>
        </dgm:presLayoutVars>
      </dgm:prSet>
      <dgm:spPr/>
    </dgm:pt>
    <dgm:pt modelId="{D73457C0-DA9D-4F89-A6EB-D66A183CF2E7}" type="pres">
      <dgm:prSet presAssocID="{3F52B111-97B6-4441-A5B1-637082A1D3DA}" presName="sibTrans" presStyleCnt="0"/>
      <dgm:spPr/>
    </dgm:pt>
    <dgm:pt modelId="{40AD82EC-E151-4946-9674-025C2B98541F}" type="pres">
      <dgm:prSet presAssocID="{4048AB7D-4E1B-4684-AAC9-9FBBE43685F8}" presName="compNode" presStyleCnt="0"/>
      <dgm:spPr/>
    </dgm:pt>
    <dgm:pt modelId="{8C49B816-F2E8-4FC1-BC2A-C392A06FAD52}" type="pres">
      <dgm:prSet presAssocID="{4048AB7D-4E1B-4684-AAC9-9FBBE43685F8}" presName="bgRect" presStyleLbl="bgShp" presStyleIdx="3" presStyleCnt="5"/>
      <dgm:spPr/>
    </dgm:pt>
    <dgm:pt modelId="{4CEFBD56-A6F3-429B-B9D3-B21213B653DC}" type="pres">
      <dgm:prSet presAssocID="{4048AB7D-4E1B-4684-AAC9-9FBBE43685F8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ECF1E191-86A8-4415-986D-63402D22D5DC}" type="pres">
      <dgm:prSet presAssocID="{4048AB7D-4E1B-4684-AAC9-9FBBE43685F8}" presName="spaceRect" presStyleCnt="0"/>
      <dgm:spPr/>
    </dgm:pt>
    <dgm:pt modelId="{E29B2814-F7AE-43D1-A514-AA441FEB3FE0}" type="pres">
      <dgm:prSet presAssocID="{4048AB7D-4E1B-4684-AAC9-9FBBE43685F8}" presName="parTx" presStyleLbl="revTx" presStyleIdx="3" presStyleCnt="5">
        <dgm:presLayoutVars>
          <dgm:chMax val="0"/>
          <dgm:chPref val="0"/>
        </dgm:presLayoutVars>
      </dgm:prSet>
      <dgm:spPr/>
    </dgm:pt>
    <dgm:pt modelId="{6BB55186-19DC-48FE-8773-BE2A5767CD68}" type="pres">
      <dgm:prSet presAssocID="{04236FFC-B866-4EFF-AE16-87E5489F040D}" presName="sibTrans" presStyleCnt="0"/>
      <dgm:spPr/>
    </dgm:pt>
    <dgm:pt modelId="{968716C1-7262-4E9D-A14A-CB7E0176EA0B}" type="pres">
      <dgm:prSet presAssocID="{3A36C1F9-6B4E-49DC-912C-C53E85AD9C7C}" presName="compNode" presStyleCnt="0"/>
      <dgm:spPr/>
    </dgm:pt>
    <dgm:pt modelId="{E76BE727-288A-49C2-8706-B25D33FF7E41}" type="pres">
      <dgm:prSet presAssocID="{3A36C1F9-6B4E-49DC-912C-C53E85AD9C7C}" presName="bgRect" presStyleLbl="bgShp" presStyleIdx="4" presStyleCnt="5"/>
      <dgm:spPr/>
    </dgm:pt>
    <dgm:pt modelId="{DB349DB3-6CD2-4EB3-B8A3-AE8147F38589}" type="pres">
      <dgm:prSet presAssocID="{3A36C1F9-6B4E-49DC-912C-C53E85AD9C7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âmera"/>
        </a:ext>
      </dgm:extLst>
    </dgm:pt>
    <dgm:pt modelId="{E0875643-3237-4FB1-A733-38BF44ED41F6}" type="pres">
      <dgm:prSet presAssocID="{3A36C1F9-6B4E-49DC-912C-C53E85AD9C7C}" presName="spaceRect" presStyleCnt="0"/>
      <dgm:spPr/>
    </dgm:pt>
    <dgm:pt modelId="{8F3C352F-F0A7-413D-ACB0-8B74B8B61A11}" type="pres">
      <dgm:prSet presAssocID="{3A36C1F9-6B4E-49DC-912C-C53E85AD9C7C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6B994019-5936-4241-93E4-56A65E06F792}" srcId="{906DB420-8708-47A1-8CA6-7FDEFF6B7302}" destId="{A9B45582-35AE-4AD5-A3BD-AECEB68B3DEA}" srcOrd="0" destOrd="0" parTransId="{434B856A-8950-4E9F-88E2-A4F96265E379}" sibTransId="{4DB4A448-324B-4D96-824D-9058AAC47863}"/>
    <dgm:cxn modelId="{6AB8541E-C00F-4505-A3B9-46A398EDFFDE}" srcId="{906DB420-8708-47A1-8CA6-7FDEFF6B7302}" destId="{C55C658D-E89D-44D5-A559-FB3B30A10784}" srcOrd="1" destOrd="0" parTransId="{9E7A9A27-52AA-44BD-B657-E9A7A1742B64}" sibTransId="{16AA240E-92B6-4B5F-A182-8565F3CCD1B5}"/>
    <dgm:cxn modelId="{85A6875B-FC8E-45BC-9950-0976E6C8F90C}" type="presOf" srcId="{3A36C1F9-6B4E-49DC-912C-C53E85AD9C7C}" destId="{8F3C352F-F0A7-413D-ACB0-8B74B8B61A11}" srcOrd="0" destOrd="0" presId="urn:microsoft.com/office/officeart/2018/2/layout/IconVerticalSolidList"/>
    <dgm:cxn modelId="{6D554065-DFD9-4AA5-8DAB-56B90C7F92B4}" type="presOf" srcId="{4048AB7D-4E1B-4684-AAC9-9FBBE43685F8}" destId="{E29B2814-F7AE-43D1-A514-AA441FEB3FE0}" srcOrd="0" destOrd="0" presId="urn:microsoft.com/office/officeart/2018/2/layout/IconVerticalSolidList"/>
    <dgm:cxn modelId="{5B6EBB57-482C-495B-A303-8F1DD2DE8EF0}" type="presOf" srcId="{41D97EFA-41D5-42F7-8592-829E3ED064F5}" destId="{5E21A9BB-93B5-42C9-BB4F-F117203828F0}" srcOrd="0" destOrd="0" presId="urn:microsoft.com/office/officeart/2018/2/layout/IconVerticalSolidList"/>
    <dgm:cxn modelId="{AC907C93-72F4-432D-8C1B-015546FACFD5}" srcId="{906DB420-8708-47A1-8CA6-7FDEFF6B7302}" destId="{3A36C1F9-6B4E-49DC-912C-C53E85AD9C7C}" srcOrd="4" destOrd="0" parTransId="{0C5F24C4-1525-45AE-83C9-6B8C25C15A42}" sibTransId="{A5C6D880-FAC4-4EB2-BEB4-2034453EC551}"/>
    <dgm:cxn modelId="{DFFD899C-8AD5-463A-B961-387BE4270851}" type="presOf" srcId="{C55C658D-E89D-44D5-A559-FB3B30A10784}" destId="{9C23970A-882F-46E6-A8AA-670E6651BDD7}" srcOrd="0" destOrd="0" presId="urn:microsoft.com/office/officeart/2018/2/layout/IconVerticalSolidList"/>
    <dgm:cxn modelId="{2007AF9E-7541-43B4-8C7A-92C8779B1C79}" type="presOf" srcId="{906DB420-8708-47A1-8CA6-7FDEFF6B7302}" destId="{EF62CF5A-BE07-4925-AEA2-B99AF288418F}" srcOrd="0" destOrd="0" presId="urn:microsoft.com/office/officeart/2018/2/layout/IconVerticalSolidList"/>
    <dgm:cxn modelId="{206E04DF-63F4-4223-A3E6-C13AC0D06E80}" srcId="{906DB420-8708-47A1-8CA6-7FDEFF6B7302}" destId="{4048AB7D-4E1B-4684-AAC9-9FBBE43685F8}" srcOrd="3" destOrd="0" parTransId="{9326B7D2-9A80-4E1F-B5ED-B956D0A23483}" sibTransId="{04236FFC-B866-4EFF-AE16-87E5489F040D}"/>
    <dgm:cxn modelId="{3FE1C5E4-FF72-493F-A486-6D75E6247F60}" type="presOf" srcId="{A9B45582-35AE-4AD5-A3BD-AECEB68B3DEA}" destId="{3E44E42D-42CA-4560-A0CB-3FFD670DCC48}" srcOrd="0" destOrd="0" presId="urn:microsoft.com/office/officeart/2018/2/layout/IconVerticalSolidList"/>
    <dgm:cxn modelId="{C24B66E5-222C-43ED-89F7-26F762631565}" srcId="{906DB420-8708-47A1-8CA6-7FDEFF6B7302}" destId="{41D97EFA-41D5-42F7-8592-829E3ED064F5}" srcOrd="2" destOrd="0" parTransId="{C05B83DB-C900-4EB4-A97C-C8E810FE5B55}" sibTransId="{3F52B111-97B6-4441-A5B1-637082A1D3DA}"/>
    <dgm:cxn modelId="{DBBF8FB0-C1C2-4EC9-A7D6-2B82C5D00C12}" type="presParOf" srcId="{EF62CF5A-BE07-4925-AEA2-B99AF288418F}" destId="{52BBFA80-B2F3-404F-839E-85A851CE3412}" srcOrd="0" destOrd="0" presId="urn:microsoft.com/office/officeart/2018/2/layout/IconVerticalSolidList"/>
    <dgm:cxn modelId="{F600C4D0-BB69-4598-8B2C-F1099D3A28C4}" type="presParOf" srcId="{52BBFA80-B2F3-404F-839E-85A851CE3412}" destId="{C19CC31D-1796-459D-B0DB-F3537E64ABD3}" srcOrd="0" destOrd="0" presId="urn:microsoft.com/office/officeart/2018/2/layout/IconVerticalSolidList"/>
    <dgm:cxn modelId="{E9D34F21-74EE-4876-8F6C-8363EF47A481}" type="presParOf" srcId="{52BBFA80-B2F3-404F-839E-85A851CE3412}" destId="{CAF95589-C7AD-4462-9E8A-18A27A506B12}" srcOrd="1" destOrd="0" presId="urn:microsoft.com/office/officeart/2018/2/layout/IconVerticalSolidList"/>
    <dgm:cxn modelId="{416016A5-49EB-4594-B930-4E514177FCFE}" type="presParOf" srcId="{52BBFA80-B2F3-404F-839E-85A851CE3412}" destId="{2FB1E239-7FDF-4657-9FE3-E4F4E921C461}" srcOrd="2" destOrd="0" presId="urn:microsoft.com/office/officeart/2018/2/layout/IconVerticalSolidList"/>
    <dgm:cxn modelId="{9B956759-2A4C-4F11-9974-9EC76E48B2D8}" type="presParOf" srcId="{52BBFA80-B2F3-404F-839E-85A851CE3412}" destId="{3E44E42D-42CA-4560-A0CB-3FFD670DCC48}" srcOrd="3" destOrd="0" presId="urn:microsoft.com/office/officeart/2018/2/layout/IconVerticalSolidList"/>
    <dgm:cxn modelId="{242488B2-2FEC-4DFE-A99F-F0817389A519}" type="presParOf" srcId="{EF62CF5A-BE07-4925-AEA2-B99AF288418F}" destId="{3E4F206E-31E3-4EF6-8728-43F4E4112130}" srcOrd="1" destOrd="0" presId="urn:microsoft.com/office/officeart/2018/2/layout/IconVerticalSolidList"/>
    <dgm:cxn modelId="{34D06BF8-8079-4BA3-B9D2-8DFEAB41E06E}" type="presParOf" srcId="{EF62CF5A-BE07-4925-AEA2-B99AF288418F}" destId="{705EF237-1858-4E51-A315-97B5A462EFF3}" srcOrd="2" destOrd="0" presId="urn:microsoft.com/office/officeart/2018/2/layout/IconVerticalSolidList"/>
    <dgm:cxn modelId="{0E305078-DE37-4F85-BB0B-4D7DA63787F3}" type="presParOf" srcId="{705EF237-1858-4E51-A315-97B5A462EFF3}" destId="{A27B4145-9BD5-486D-BC94-9159BF46A1A8}" srcOrd="0" destOrd="0" presId="urn:microsoft.com/office/officeart/2018/2/layout/IconVerticalSolidList"/>
    <dgm:cxn modelId="{9B85224C-A3C8-42F2-B932-DC4AD09FB6BA}" type="presParOf" srcId="{705EF237-1858-4E51-A315-97B5A462EFF3}" destId="{140469D3-F13D-48CD-82C1-CAC4A2BA59EB}" srcOrd="1" destOrd="0" presId="urn:microsoft.com/office/officeart/2018/2/layout/IconVerticalSolidList"/>
    <dgm:cxn modelId="{D3C527AF-F422-47DF-8A11-9BFC7E90DA70}" type="presParOf" srcId="{705EF237-1858-4E51-A315-97B5A462EFF3}" destId="{F9597A96-C88F-436F-9F45-BE393E6B6A6B}" srcOrd="2" destOrd="0" presId="urn:microsoft.com/office/officeart/2018/2/layout/IconVerticalSolidList"/>
    <dgm:cxn modelId="{019E6983-85EC-4094-82C5-A608939F9F27}" type="presParOf" srcId="{705EF237-1858-4E51-A315-97B5A462EFF3}" destId="{9C23970A-882F-46E6-A8AA-670E6651BDD7}" srcOrd="3" destOrd="0" presId="urn:microsoft.com/office/officeart/2018/2/layout/IconVerticalSolidList"/>
    <dgm:cxn modelId="{E9E12A55-C5AB-4A17-855E-2A6570B20CCC}" type="presParOf" srcId="{EF62CF5A-BE07-4925-AEA2-B99AF288418F}" destId="{6AB6EE3E-F901-4804-90C7-E10960B70934}" srcOrd="3" destOrd="0" presId="urn:microsoft.com/office/officeart/2018/2/layout/IconVerticalSolidList"/>
    <dgm:cxn modelId="{211BCA25-7CC7-45AD-A8A0-A951BA89AE45}" type="presParOf" srcId="{EF62CF5A-BE07-4925-AEA2-B99AF288418F}" destId="{17915893-731F-436D-96BA-93BD595C571D}" srcOrd="4" destOrd="0" presId="urn:microsoft.com/office/officeart/2018/2/layout/IconVerticalSolidList"/>
    <dgm:cxn modelId="{8BB11A83-03A5-4035-B395-15E45FDAE9E3}" type="presParOf" srcId="{17915893-731F-436D-96BA-93BD595C571D}" destId="{0E1F6EDF-1AE3-495F-9107-2331911FC9E1}" srcOrd="0" destOrd="0" presId="urn:microsoft.com/office/officeart/2018/2/layout/IconVerticalSolidList"/>
    <dgm:cxn modelId="{F1CC5871-C4AA-4B0A-BD31-561A9AD17EDE}" type="presParOf" srcId="{17915893-731F-436D-96BA-93BD595C571D}" destId="{EFFE50A1-7010-413E-9753-13291BAE3218}" srcOrd="1" destOrd="0" presId="urn:microsoft.com/office/officeart/2018/2/layout/IconVerticalSolidList"/>
    <dgm:cxn modelId="{2098A467-8530-490C-9458-78647518910D}" type="presParOf" srcId="{17915893-731F-436D-96BA-93BD595C571D}" destId="{C3B3D561-099A-4EA0-8ECA-649CE95B7C5B}" srcOrd="2" destOrd="0" presId="urn:microsoft.com/office/officeart/2018/2/layout/IconVerticalSolidList"/>
    <dgm:cxn modelId="{DAEFB081-E124-4AA0-95FA-9E9AB1EC89B1}" type="presParOf" srcId="{17915893-731F-436D-96BA-93BD595C571D}" destId="{5E21A9BB-93B5-42C9-BB4F-F117203828F0}" srcOrd="3" destOrd="0" presId="urn:microsoft.com/office/officeart/2018/2/layout/IconVerticalSolidList"/>
    <dgm:cxn modelId="{9C9F4558-CBF3-4B7B-9B4F-4ED8F26373CA}" type="presParOf" srcId="{EF62CF5A-BE07-4925-AEA2-B99AF288418F}" destId="{D73457C0-DA9D-4F89-A6EB-D66A183CF2E7}" srcOrd="5" destOrd="0" presId="urn:microsoft.com/office/officeart/2018/2/layout/IconVerticalSolidList"/>
    <dgm:cxn modelId="{89EF2927-3CC7-40A4-B442-8FF79004EF42}" type="presParOf" srcId="{EF62CF5A-BE07-4925-AEA2-B99AF288418F}" destId="{40AD82EC-E151-4946-9674-025C2B98541F}" srcOrd="6" destOrd="0" presId="urn:microsoft.com/office/officeart/2018/2/layout/IconVerticalSolidList"/>
    <dgm:cxn modelId="{0417FD78-0BD7-4F03-AF2E-34A482AA47F1}" type="presParOf" srcId="{40AD82EC-E151-4946-9674-025C2B98541F}" destId="{8C49B816-F2E8-4FC1-BC2A-C392A06FAD52}" srcOrd="0" destOrd="0" presId="urn:microsoft.com/office/officeart/2018/2/layout/IconVerticalSolidList"/>
    <dgm:cxn modelId="{14ECA2B9-3534-497C-B88E-B67F1B7088AD}" type="presParOf" srcId="{40AD82EC-E151-4946-9674-025C2B98541F}" destId="{4CEFBD56-A6F3-429B-B9D3-B21213B653DC}" srcOrd="1" destOrd="0" presId="urn:microsoft.com/office/officeart/2018/2/layout/IconVerticalSolidList"/>
    <dgm:cxn modelId="{FE815677-372B-44C5-A9CD-50340BA90151}" type="presParOf" srcId="{40AD82EC-E151-4946-9674-025C2B98541F}" destId="{ECF1E191-86A8-4415-986D-63402D22D5DC}" srcOrd="2" destOrd="0" presId="urn:microsoft.com/office/officeart/2018/2/layout/IconVerticalSolidList"/>
    <dgm:cxn modelId="{F195CB35-A8C5-4D1B-B305-69708967337A}" type="presParOf" srcId="{40AD82EC-E151-4946-9674-025C2B98541F}" destId="{E29B2814-F7AE-43D1-A514-AA441FEB3FE0}" srcOrd="3" destOrd="0" presId="urn:microsoft.com/office/officeart/2018/2/layout/IconVerticalSolidList"/>
    <dgm:cxn modelId="{D3C65A8F-88E5-4700-BA37-D8E1517C8DA0}" type="presParOf" srcId="{EF62CF5A-BE07-4925-AEA2-B99AF288418F}" destId="{6BB55186-19DC-48FE-8773-BE2A5767CD68}" srcOrd="7" destOrd="0" presId="urn:microsoft.com/office/officeart/2018/2/layout/IconVerticalSolidList"/>
    <dgm:cxn modelId="{CEA1A4A3-A7A1-4136-8256-5638450E90D4}" type="presParOf" srcId="{EF62CF5A-BE07-4925-AEA2-B99AF288418F}" destId="{968716C1-7262-4E9D-A14A-CB7E0176EA0B}" srcOrd="8" destOrd="0" presId="urn:microsoft.com/office/officeart/2018/2/layout/IconVerticalSolidList"/>
    <dgm:cxn modelId="{A4CC48DB-461A-447A-B462-2D128339E114}" type="presParOf" srcId="{968716C1-7262-4E9D-A14A-CB7E0176EA0B}" destId="{E76BE727-288A-49C2-8706-B25D33FF7E41}" srcOrd="0" destOrd="0" presId="urn:microsoft.com/office/officeart/2018/2/layout/IconVerticalSolidList"/>
    <dgm:cxn modelId="{3963C520-629D-48BD-B2BD-3925A57E7718}" type="presParOf" srcId="{968716C1-7262-4E9D-A14A-CB7E0176EA0B}" destId="{DB349DB3-6CD2-4EB3-B8A3-AE8147F38589}" srcOrd="1" destOrd="0" presId="urn:microsoft.com/office/officeart/2018/2/layout/IconVerticalSolidList"/>
    <dgm:cxn modelId="{CF88559C-6AF4-4DFD-BD64-8DBF7EBFED74}" type="presParOf" srcId="{968716C1-7262-4E9D-A14A-CB7E0176EA0B}" destId="{E0875643-3237-4FB1-A733-38BF44ED41F6}" srcOrd="2" destOrd="0" presId="urn:microsoft.com/office/officeart/2018/2/layout/IconVerticalSolidList"/>
    <dgm:cxn modelId="{D8C4A7CE-61E4-4D19-B5F3-FA338FBAA3B1}" type="presParOf" srcId="{968716C1-7262-4E9D-A14A-CB7E0176EA0B}" destId="{8F3C352F-F0A7-413D-ACB0-8B74B8B61A1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9CC31D-1796-459D-B0DB-F3537E64ABD3}">
      <dsp:nvSpPr>
        <dsp:cNvPr id="0" name=""/>
        <dsp:cNvSpPr/>
      </dsp:nvSpPr>
      <dsp:spPr>
        <a:xfrm>
          <a:off x="0" y="3827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F95589-C7AD-4462-9E8A-18A27A506B12}">
      <dsp:nvSpPr>
        <dsp:cNvPr id="0" name=""/>
        <dsp:cNvSpPr/>
      </dsp:nvSpPr>
      <dsp:spPr>
        <a:xfrm>
          <a:off x="246632" y="187273"/>
          <a:ext cx="448423" cy="4484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44E42D-42CA-4560-A0CB-3FFD670DCC48}">
      <dsp:nvSpPr>
        <dsp:cNvPr id="0" name=""/>
        <dsp:cNvSpPr/>
      </dsp:nvSpPr>
      <dsp:spPr>
        <a:xfrm>
          <a:off x="941689" y="3827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Presença</a:t>
          </a:r>
          <a:endParaRPr lang="en-US" sz="1900" kern="1200"/>
        </a:p>
      </dsp:txBody>
      <dsp:txXfrm>
        <a:off x="941689" y="3827"/>
        <a:ext cx="5324321" cy="815315"/>
      </dsp:txXfrm>
    </dsp:sp>
    <dsp:sp modelId="{A27B4145-9BD5-486D-BC94-9159BF46A1A8}">
      <dsp:nvSpPr>
        <dsp:cNvPr id="0" name=""/>
        <dsp:cNvSpPr/>
      </dsp:nvSpPr>
      <dsp:spPr>
        <a:xfrm>
          <a:off x="0" y="2044945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0469D3-F13D-48CD-82C1-CAC4A2BA59EB}">
      <dsp:nvSpPr>
        <dsp:cNvPr id="0" name=""/>
        <dsp:cNvSpPr/>
      </dsp:nvSpPr>
      <dsp:spPr>
        <a:xfrm>
          <a:off x="256359" y="2228392"/>
          <a:ext cx="448423" cy="4484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23970A-882F-46E6-A8AA-670E6651BDD7}">
      <dsp:nvSpPr>
        <dsp:cNvPr id="0" name=""/>
        <dsp:cNvSpPr/>
      </dsp:nvSpPr>
      <dsp:spPr>
        <a:xfrm>
          <a:off x="941689" y="2044945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 dirty="0"/>
            <a:t>Explicação</a:t>
          </a:r>
          <a:endParaRPr lang="en-US" sz="1900" kern="1200" dirty="0"/>
        </a:p>
      </dsp:txBody>
      <dsp:txXfrm>
        <a:off x="941689" y="2044945"/>
        <a:ext cx="5324321" cy="815315"/>
      </dsp:txXfrm>
    </dsp:sp>
    <dsp:sp modelId="{0E1F6EDF-1AE3-495F-9107-2331911FC9E1}">
      <dsp:nvSpPr>
        <dsp:cNvPr id="0" name=""/>
        <dsp:cNvSpPr/>
      </dsp:nvSpPr>
      <dsp:spPr>
        <a:xfrm>
          <a:off x="0" y="993245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FE50A1-7010-413E-9753-13291BAE3218}">
      <dsp:nvSpPr>
        <dsp:cNvPr id="0" name=""/>
        <dsp:cNvSpPr/>
      </dsp:nvSpPr>
      <dsp:spPr>
        <a:xfrm>
          <a:off x="266085" y="1176690"/>
          <a:ext cx="448423" cy="4484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21A9BB-93B5-42C9-BB4F-F117203828F0}">
      <dsp:nvSpPr>
        <dsp:cNvPr id="0" name=""/>
        <dsp:cNvSpPr/>
      </dsp:nvSpPr>
      <dsp:spPr>
        <a:xfrm>
          <a:off x="941689" y="993245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Notas</a:t>
          </a:r>
          <a:endParaRPr lang="en-US" sz="1900" kern="1200"/>
        </a:p>
      </dsp:txBody>
      <dsp:txXfrm>
        <a:off x="941689" y="993245"/>
        <a:ext cx="5324321" cy="815315"/>
      </dsp:txXfrm>
    </dsp:sp>
    <dsp:sp modelId="{8C49B816-F2E8-4FC1-BC2A-C392A06FAD52}">
      <dsp:nvSpPr>
        <dsp:cNvPr id="0" name=""/>
        <dsp:cNvSpPr/>
      </dsp:nvSpPr>
      <dsp:spPr>
        <a:xfrm>
          <a:off x="0" y="3061259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EFBD56-A6F3-429B-B9D3-B21213B653DC}">
      <dsp:nvSpPr>
        <dsp:cNvPr id="0" name=""/>
        <dsp:cNvSpPr/>
      </dsp:nvSpPr>
      <dsp:spPr>
        <a:xfrm>
          <a:off x="246632" y="3244705"/>
          <a:ext cx="448423" cy="4484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9B2814-F7AE-43D1-A514-AA441FEB3FE0}">
      <dsp:nvSpPr>
        <dsp:cNvPr id="0" name=""/>
        <dsp:cNvSpPr/>
      </dsp:nvSpPr>
      <dsp:spPr>
        <a:xfrm>
          <a:off x="941689" y="3061259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 dirty="0"/>
            <a:t>Feedback</a:t>
          </a:r>
          <a:endParaRPr lang="en-US" sz="1900" kern="1200" dirty="0"/>
        </a:p>
      </dsp:txBody>
      <dsp:txXfrm>
        <a:off x="941689" y="3061259"/>
        <a:ext cx="5324321" cy="815315"/>
      </dsp:txXfrm>
    </dsp:sp>
    <dsp:sp modelId="{E76BE727-288A-49C2-8706-B25D33FF7E41}">
      <dsp:nvSpPr>
        <dsp:cNvPr id="0" name=""/>
        <dsp:cNvSpPr/>
      </dsp:nvSpPr>
      <dsp:spPr>
        <a:xfrm>
          <a:off x="0" y="4080403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349DB3-6CD2-4EB3-B8A3-AE8147F38589}">
      <dsp:nvSpPr>
        <dsp:cNvPr id="0" name=""/>
        <dsp:cNvSpPr/>
      </dsp:nvSpPr>
      <dsp:spPr>
        <a:xfrm>
          <a:off x="246632" y="4263849"/>
          <a:ext cx="448423" cy="4484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3C352F-F0A7-413D-ACB0-8B74B8B61A11}">
      <dsp:nvSpPr>
        <dsp:cNvPr id="0" name=""/>
        <dsp:cNvSpPr/>
      </dsp:nvSpPr>
      <dsp:spPr>
        <a:xfrm>
          <a:off x="941689" y="4080403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Camera</a:t>
          </a:r>
          <a:endParaRPr lang="en-US" sz="1900" kern="1200"/>
        </a:p>
      </dsp:txBody>
      <dsp:txXfrm>
        <a:off x="941689" y="4080403"/>
        <a:ext cx="5324321" cy="8153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5BDDBA-D0C1-47B8-8841-239A1C412078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1D720-0FED-4189-AE24-389D5B1791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1037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B1D720-0FED-4189-AE24-389D5B17917C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9636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134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61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4331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3337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397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47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7349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146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1938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28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54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367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9649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7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1647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82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3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D6BAB08-B09F-49EE-9DF2-541524336A60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1985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.dev/reference/react/hooks" TargetMode="Externa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blog.openreplay.com/react-architecture-patterns-for-your-project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vm-sh/nvm#install--update-script" TargetMode="External"/><Relationship Id="rId2" Type="http://schemas.openxmlformats.org/officeDocument/2006/relationships/hyperlink" Target="https://nodejs.org/e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de.visualstudio.com/downloa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nextjs.org/" TargetMode="External"/><Relationship Id="rId2" Type="http://schemas.openxmlformats.org/officeDocument/2006/relationships/hyperlink" Target="https://vitejs.dev/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FBB5A6-379B-4DA8-AD23-768AB19D6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9533" y="233222"/>
            <a:ext cx="9440034" cy="1828801"/>
          </a:xfrm>
        </p:spPr>
        <p:txBody>
          <a:bodyPr>
            <a:normAutofit/>
          </a:bodyPr>
          <a:lstStyle/>
          <a:p>
            <a:r>
              <a:rPr lang="pt-BR" sz="7200" dirty="0"/>
              <a:t>O Mistério React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265916-D6F9-4E1B-9AD8-F546559D2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6146" y="4356200"/>
            <a:ext cx="9440034" cy="1049867"/>
          </a:xfrm>
        </p:spPr>
        <p:txBody>
          <a:bodyPr>
            <a:normAutofit/>
          </a:bodyPr>
          <a:lstStyle/>
          <a:p>
            <a:r>
              <a:rPr lang="pt-BR" sz="2800" dirty="0"/>
              <a:t>Policial Chefe: Frederico Henrichs </a:t>
            </a:r>
            <a:r>
              <a:rPr lang="pt-BR" sz="2800" dirty="0" err="1"/>
              <a:t>Sheremetieff</a:t>
            </a:r>
            <a:endParaRPr lang="pt-BR" sz="2800" dirty="0"/>
          </a:p>
        </p:txBody>
      </p:sp>
      <p:pic>
        <p:nvPicPr>
          <p:cNvPr id="5" name="Imagem 4" descr="Forma&#10;&#10;Descrição gerada automaticamente com confiança baixa">
            <a:extLst>
              <a:ext uri="{FF2B5EF4-FFF2-40B4-BE49-F238E27FC236}">
                <a16:creationId xmlns:a16="http://schemas.microsoft.com/office/drawing/2014/main" id="{8BD5BB9A-F98A-05F6-AC7D-4EA6E6F13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163" y="103914"/>
            <a:ext cx="3484420" cy="348442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60B3734-CEA2-2FBA-A719-0D5109583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503217" y="3199245"/>
            <a:ext cx="26162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15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 caso do trem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D928C52-7667-E8F6-0E99-CE411A674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04" y="1701970"/>
            <a:ext cx="10631384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50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estado da cena do crime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03B02074-48E4-00D9-81E0-E3CFA3CA1603}"/>
              </a:ext>
            </a:extLst>
          </p:cNvPr>
          <p:cNvSpPr txBox="1"/>
          <p:nvPr/>
        </p:nvSpPr>
        <p:spPr>
          <a:xfrm>
            <a:off x="5393433" y="2110016"/>
            <a:ext cx="9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useState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C73AB6F-49CF-3C8B-E241-4E6CA4C0615F}"/>
              </a:ext>
            </a:extLst>
          </p:cNvPr>
          <p:cNvSpPr txBox="1"/>
          <p:nvPr/>
        </p:nvSpPr>
        <p:spPr>
          <a:xfrm>
            <a:off x="5393433" y="2662599"/>
            <a:ext cx="623515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C5A5C5"/>
                </a:solidFill>
                <a:effectLst/>
                <a:latin typeface="source-code-pro"/>
              </a:rPr>
              <a:t>import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React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,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{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useState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}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C5A5C5"/>
                </a:solidFill>
                <a:effectLst/>
                <a:latin typeface="source-code-pro"/>
              </a:rPr>
              <a:t>from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source-code-pro"/>
              </a:rPr>
              <a:t>‘react’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endParaRPr lang="pt-BR" altLang="pt-BR" sz="1400" dirty="0">
              <a:solidFill>
                <a:srgbClr val="FFFFFF"/>
              </a:solidFill>
              <a:latin typeface="source-code-pro"/>
            </a:endParaRP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C5A5C5"/>
                </a:solidFill>
                <a:effectLst/>
                <a:latin typeface="source-code-pro"/>
              </a:rPr>
              <a:t>function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79B6F2"/>
                </a:solidFill>
                <a:effectLst/>
                <a:latin typeface="source-code-pro"/>
              </a:rPr>
              <a:t>Example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()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{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C5A5C5"/>
                </a:solidFill>
                <a:effectLst/>
                <a:latin typeface="source-code-pro"/>
              </a:rPr>
              <a:t>	const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[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count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,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setCount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]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D7DEEA"/>
                </a:solidFill>
                <a:effectLst/>
                <a:latin typeface="source-code-pro"/>
              </a:rPr>
              <a:t>=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79B6F2"/>
                </a:solidFill>
                <a:effectLst/>
                <a:latin typeface="source-code-pro"/>
              </a:rPr>
              <a:t>useState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(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5A9BCF"/>
                </a:solidFill>
                <a:effectLst/>
                <a:latin typeface="source-code-pro"/>
              </a:rPr>
              <a:t>0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);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C5A5C5"/>
                </a:solidFill>
                <a:effectLst/>
                <a:latin typeface="source-code-pro"/>
              </a:rPr>
              <a:t>	return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(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		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&lt;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div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&gt;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lang="pt-BR" altLang="pt-BR" sz="1400" dirty="0">
                <a:solidFill>
                  <a:srgbClr val="FFFFFF"/>
                </a:solidFill>
                <a:latin typeface="source-code-pro"/>
              </a:rPr>
              <a:t>			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&lt;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p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&gt;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Você clicou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{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count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}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vezes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&lt;/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p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&gt;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			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&lt;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button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C5A5C5"/>
                </a:solidFill>
                <a:effectLst/>
                <a:latin typeface="source-code-pro"/>
              </a:rPr>
              <a:t>onClick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={()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D7DEEA"/>
                </a:solidFill>
                <a:effectLst/>
                <a:latin typeface="source-code-pro"/>
              </a:rPr>
              <a:t>=&gt;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79B6F2"/>
                </a:solidFill>
                <a:effectLst/>
                <a:latin typeface="source-code-pro"/>
              </a:rPr>
              <a:t>setCount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(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prevCount =&gt; prevCount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D7DEEA"/>
                </a:solidFill>
                <a:effectLst/>
                <a:latin typeface="source-code-pro"/>
              </a:rPr>
              <a:t>+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5A9BCF"/>
                </a:solidFill>
                <a:effectLst/>
                <a:latin typeface="source-code-pro"/>
              </a:rPr>
              <a:t>1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)}&gt;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		 		Clique aqui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			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&lt;/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button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&gt;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	 	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&lt;/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C929E"/>
                </a:solidFill>
                <a:effectLst/>
                <a:latin typeface="source-code-pro"/>
              </a:rPr>
              <a:t>div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&gt;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	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);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</a:p>
          <a:p>
            <a:pPr marL="0" marR="0" lvl="0" indent="0" algn="l" defTabSz="360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-code-pro"/>
              </a:rPr>
              <a:t> 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88C6BE"/>
                </a:solidFill>
                <a:effectLst/>
                <a:latin typeface="source-code-pro"/>
              </a:rPr>
              <a:t>}</a:t>
            </a:r>
            <a:r>
              <a:rPr kumimoji="0" lang="pt-BR" altLang="pt-B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pt-BR" altLang="pt-BR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0DE4536-00BB-63C2-15B5-0B82282A9A5C}"/>
              </a:ext>
            </a:extLst>
          </p:cNvPr>
          <p:cNvSpPr txBox="1"/>
          <p:nvPr/>
        </p:nvSpPr>
        <p:spPr>
          <a:xfrm>
            <a:off x="286806" y="595439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https://react.dev/reference/react/hooks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F9FC2F7-DD95-DD49-2248-C6529CF046C6}"/>
              </a:ext>
            </a:extLst>
          </p:cNvPr>
          <p:cNvSpPr txBox="1"/>
          <p:nvPr/>
        </p:nvSpPr>
        <p:spPr>
          <a:xfrm>
            <a:off x="563417" y="2611431"/>
            <a:ext cx="44796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Um React Hook é uma função especial que permite que você use o estado e outros recursos do React. Eles permitem adicionar funcionalidades de componentes em React funcionais, como controle de estado e efeitos secundários, de forma simples e eficiente.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E96F3F6-CAEB-3F84-625B-224E7BAEBC37}"/>
              </a:ext>
            </a:extLst>
          </p:cNvPr>
          <p:cNvSpPr txBox="1"/>
          <p:nvPr/>
        </p:nvSpPr>
        <p:spPr>
          <a:xfrm>
            <a:off x="563417" y="2058848"/>
            <a:ext cx="1283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Hooks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9355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97742311-C464-7E15-C22C-5F822F272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Os efeitos do crime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9F11088-F4DC-FE36-9ABD-0ABC4A8C3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5403" y="1580050"/>
            <a:ext cx="2826933" cy="576262"/>
          </a:xfrm>
        </p:spPr>
        <p:txBody>
          <a:bodyPr/>
          <a:lstStyle/>
          <a:p>
            <a:r>
              <a:rPr lang="pt-BR" dirty="0"/>
              <a:t>Montar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3F4F377A-28F5-2BD3-0D6C-203EA59D1A83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345402" y="2332670"/>
            <a:ext cx="2826933" cy="1875915"/>
          </a:xfrm>
        </p:spPr>
        <p:txBody>
          <a:bodyPr/>
          <a:lstStyle/>
          <a:p>
            <a:pPr algn="l"/>
            <a:r>
              <a:rPr lang="pt-BR" dirty="0"/>
              <a:t>Quando o componente é montado, você pode realizar um efeito</a:t>
            </a:r>
          </a:p>
          <a:p>
            <a:pPr algn="l"/>
            <a:endParaRPr lang="pt-BR" dirty="0"/>
          </a:p>
          <a:p>
            <a:pPr algn="l"/>
            <a:r>
              <a:rPr lang="pt-BR" dirty="0"/>
              <a:t>useEffect(()=&gt;{</a:t>
            </a:r>
          </a:p>
          <a:p>
            <a:pPr algn="l"/>
            <a:r>
              <a:rPr lang="pt-BR" dirty="0"/>
              <a:t>	</a:t>
            </a:r>
            <a:r>
              <a:rPr lang="pt-BR" dirty="0">
                <a:solidFill>
                  <a:srgbClr val="00B0F0"/>
                </a:solidFill>
              </a:rPr>
              <a:t>funçãoAtivadaAoMontar</a:t>
            </a:r>
            <a:r>
              <a:rPr lang="pt-BR" dirty="0"/>
              <a:t>()</a:t>
            </a:r>
          </a:p>
          <a:p>
            <a:pPr algn="l"/>
            <a:r>
              <a:rPr lang="pt-BR" dirty="0"/>
              <a:t>},[]):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73C1933C-F035-E87F-8049-D31A5EFDEA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172336" y="1580050"/>
            <a:ext cx="3916218" cy="576262"/>
          </a:xfrm>
        </p:spPr>
        <p:txBody>
          <a:bodyPr/>
          <a:lstStyle/>
          <a:p>
            <a:r>
              <a:rPr lang="pt-BR" dirty="0"/>
              <a:t>Atualizar</a:t>
            </a:r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932D0A13-E4D9-51DA-89BC-2FFA8E3FDD0A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172335" y="2332670"/>
            <a:ext cx="3916218" cy="1875915"/>
          </a:xfrm>
        </p:spPr>
        <p:txBody>
          <a:bodyPr/>
          <a:lstStyle/>
          <a:p>
            <a:pPr algn="l"/>
            <a:r>
              <a:rPr lang="pt-BR" dirty="0"/>
              <a:t>Quando alguma das variáveis no </a:t>
            </a:r>
            <a:r>
              <a:rPr lang="pt-BR" dirty="0" err="1"/>
              <a:t>array</a:t>
            </a:r>
            <a:r>
              <a:rPr lang="pt-BR" dirty="0"/>
              <a:t> de dependências é atualizada, você pode realizar um efeito</a:t>
            </a:r>
          </a:p>
          <a:p>
            <a:pPr algn="l"/>
            <a:r>
              <a:rPr lang="pt-BR" dirty="0"/>
              <a:t>useEffect(()=&gt;{</a:t>
            </a:r>
          </a:p>
          <a:p>
            <a:pPr algn="l"/>
            <a:r>
              <a:rPr lang="pt-BR" dirty="0"/>
              <a:t>	</a:t>
            </a:r>
            <a:r>
              <a:rPr lang="pt-BR" dirty="0">
                <a:solidFill>
                  <a:srgbClr val="00B0F0"/>
                </a:solidFill>
              </a:rPr>
              <a:t>funçãoAtivadaAoMontarEAoAtualizar</a:t>
            </a:r>
            <a:r>
              <a:rPr lang="pt-BR" dirty="0"/>
              <a:t>()</a:t>
            </a:r>
          </a:p>
          <a:p>
            <a:pPr algn="l"/>
            <a:r>
              <a:rPr lang="pt-BR" dirty="0"/>
              <a:t>}, [</a:t>
            </a:r>
            <a:r>
              <a:rPr lang="pt-BR" dirty="0">
                <a:solidFill>
                  <a:srgbClr val="FF0000"/>
                </a:solidFill>
              </a:rPr>
              <a:t>variaveisQueAtualizaram</a:t>
            </a:r>
            <a:r>
              <a:rPr lang="pt-BR" dirty="0"/>
              <a:t>]):</a:t>
            </a:r>
          </a:p>
          <a:p>
            <a:endParaRPr lang="pt-BR" dirty="0"/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D76E88D4-EEAD-05D2-DD07-82E3D371B0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88553" y="1580050"/>
            <a:ext cx="4960535" cy="576262"/>
          </a:xfrm>
        </p:spPr>
        <p:txBody>
          <a:bodyPr/>
          <a:lstStyle/>
          <a:p>
            <a:r>
              <a:rPr lang="pt-BR" dirty="0"/>
              <a:t>Desmontar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C6F9DF59-984E-6EF0-94D9-DBB918C42F1C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088553" y="2332670"/>
            <a:ext cx="4960535" cy="2100784"/>
          </a:xfrm>
        </p:spPr>
        <p:txBody>
          <a:bodyPr/>
          <a:lstStyle/>
          <a:p>
            <a:pPr algn="l"/>
            <a:r>
              <a:rPr lang="pt-BR" dirty="0"/>
              <a:t>Quando o componente é desmontado, você pode realizar um efeito</a:t>
            </a:r>
          </a:p>
          <a:p>
            <a:pPr algn="l"/>
            <a:r>
              <a:rPr lang="pt-BR" dirty="0"/>
              <a:t>useEffect(()=&gt;{</a:t>
            </a:r>
          </a:p>
          <a:p>
            <a:pPr algn="l"/>
            <a:r>
              <a:rPr lang="pt-BR" dirty="0"/>
              <a:t>	</a:t>
            </a:r>
            <a:r>
              <a:rPr lang="pt-BR" dirty="0">
                <a:solidFill>
                  <a:srgbClr val="92D050"/>
                </a:solidFill>
              </a:rPr>
              <a:t>return</a:t>
            </a:r>
            <a:r>
              <a:rPr lang="pt-BR" dirty="0">
                <a:solidFill>
                  <a:srgbClr val="0070C0"/>
                </a:solidFill>
              </a:rPr>
              <a:t> funçãoAtivadaAoDesmontarOComponente</a:t>
            </a:r>
            <a:r>
              <a:rPr lang="pt-BR" dirty="0"/>
              <a:t>()</a:t>
            </a:r>
            <a:endParaRPr lang="pt-BR" dirty="0">
              <a:solidFill>
                <a:srgbClr val="0070C0"/>
              </a:solidFill>
            </a:endParaRPr>
          </a:p>
          <a:p>
            <a:pPr algn="l"/>
            <a:r>
              <a:rPr lang="pt-BR" dirty="0"/>
              <a:t>},[]):</a:t>
            </a:r>
          </a:p>
          <a:p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FD46B8A-1899-E479-0EA8-FA4C2815D527}"/>
              </a:ext>
            </a:extLst>
          </p:cNvPr>
          <p:cNvSpPr txBox="1"/>
          <p:nvPr/>
        </p:nvSpPr>
        <p:spPr>
          <a:xfrm>
            <a:off x="345401" y="4583723"/>
            <a:ext cx="9185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2">
                    <a:lumMod val="25000"/>
                    <a:lumOff val="75000"/>
                  </a:schemeClr>
                </a:solidFill>
              </a:rPr>
              <a:t>Pontos de atenção: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Se você mudar dentro do useEffect uma variável que está dentro do </a:t>
            </a:r>
            <a:r>
              <a:rPr lang="pt-BR" sz="1400" dirty="0" err="1">
                <a:solidFill>
                  <a:schemeClr val="bg2">
                    <a:lumMod val="25000"/>
                    <a:lumOff val="75000"/>
                  </a:schemeClr>
                </a:solidFill>
              </a:rPr>
              <a:t>array</a:t>
            </a:r>
            <a:r>
              <a:rPr lang="pt-BR" sz="14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 de dependência, isso gerará um loop infinito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Existe a possibilidade do useEffect ser chamado duas vezes ao montar o componente. Isso acontece pois projetos normalmente possuem o “</a:t>
            </a:r>
            <a:r>
              <a:rPr lang="pt-BR" sz="1400" dirty="0" err="1">
                <a:solidFill>
                  <a:schemeClr val="bg2">
                    <a:lumMod val="25000"/>
                    <a:lumOff val="75000"/>
                  </a:schemeClr>
                </a:solidFill>
              </a:rPr>
              <a:t>React.StrictMode</a:t>
            </a:r>
            <a:r>
              <a:rPr lang="pt-BR" sz="14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” englobando todo o aplicativo. Esse componente do React cria essa dupla renderização para garantir uma boa funcionalidade do aplicativo. Essa dupla renderização não acontece em um projeto compilado.</a:t>
            </a:r>
          </a:p>
          <a:p>
            <a:pPr marL="742950" lvl="1" indent="-285750">
              <a:buFontTx/>
              <a:buChar char="-"/>
            </a:pPr>
            <a:endParaRPr lang="pt-BR" sz="1400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016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D01C8-E1FC-EDF2-9235-C4E8C00B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9704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pt-BR" sz="3100" dirty="0"/>
              <a:t>Investigação: O crime (individual)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20D0B9F-3E28-CFC1-508A-33AFD4953DAA}"/>
              </a:ext>
            </a:extLst>
          </p:cNvPr>
          <p:cNvSpPr txBox="1"/>
          <p:nvPr/>
        </p:nvSpPr>
        <p:spPr>
          <a:xfrm>
            <a:off x="913795" y="1828801"/>
            <a:ext cx="5978072" cy="3866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Crime: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Uma página de login clonada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Investigação: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Trabalho individual;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Utilizar useState para o login e a senha;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Um botão que muda uma variável, e quando essa variável muda, utilize o useEffect para verificar se a senha e o login estão corretos;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Usar styles.module.css;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Colocar no git, junto com o seu código, a imagem que foi usada para clone;</a:t>
            </a:r>
          </a:p>
          <a:p>
            <a:pPr lvl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</a:pPr>
            <a:endParaRPr lang="pt-BR" sz="1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Solução do crime: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3,0 nota final.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endParaRPr lang="en-US" sz="1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8A100"/>
              </a:buClr>
              <a:buSzPct val="70000"/>
              <a:buFont typeface="Wingdings 2" charset="2"/>
              <a:buChar char="•"/>
            </a:pPr>
            <a:endParaRPr lang="en-US" sz="1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1031" name="Picture 1030">
            <a:extLst>
              <a:ext uri="{FF2B5EF4-FFF2-40B4-BE49-F238E27FC236}">
                <a16:creationId xmlns:a16="http://schemas.microsoft.com/office/drawing/2014/main" id="{1CF706DA-13E8-4A4F-9260-551FB8127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1026" name="Picture 2" descr="Lupa - ícones de diversos grátis">
            <a:extLst>
              <a:ext uri="{FF2B5EF4-FFF2-40B4-BE49-F238E27FC236}">
                <a16:creationId xmlns:a16="http://schemas.microsoft.com/office/drawing/2014/main" id="{587A796F-3C90-30AD-631C-A9AB1C1EAA3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49" r="4355" b="-3"/>
          <a:stretch/>
        </p:blipFill>
        <p:spPr bwMode="auto">
          <a:xfrm>
            <a:off x="7552945" y="446849"/>
            <a:ext cx="4149528" cy="5299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54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1C6BE-526F-3A86-108B-C29FD496F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Suspeito 1: O organizado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A273B5A-0831-526E-99FD-26F2CE577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95" y="1704254"/>
            <a:ext cx="9876911" cy="4678073"/>
          </a:xfrm>
        </p:spPr>
      </p:pic>
    </p:spTree>
    <p:extLst>
      <p:ext uri="{BB962C8B-B14F-4D97-AF65-F5344CB8AC3E}">
        <p14:creationId xmlns:p14="http://schemas.microsoft.com/office/powerpoint/2010/main" val="2188848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3312B-A28E-F200-3C73-8DB939F6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88" y="176040"/>
            <a:ext cx="9696558" cy="970450"/>
          </a:xfrm>
        </p:spPr>
        <p:txBody>
          <a:bodyPr>
            <a:normAutofit/>
          </a:bodyPr>
          <a:lstStyle/>
          <a:p>
            <a:r>
              <a:rPr lang="pt-BR" dirty="0"/>
              <a:t>Suspeito: O organizado (Componentização)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1983A63-FDD4-B743-C5F8-D300D9FF6C6D}"/>
              </a:ext>
            </a:extLst>
          </p:cNvPr>
          <p:cNvSpPr txBox="1"/>
          <p:nvPr/>
        </p:nvSpPr>
        <p:spPr>
          <a:xfrm>
            <a:off x="6007223" y="1287263"/>
            <a:ext cx="4334585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Para que serve?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Reutilização de trechos de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Isolamento de contexto;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Legibilidade do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Padronização do projeto;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Arquitetura de Projeto: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└── /</a:t>
            </a:r>
            <a:r>
              <a:rPr lang="pt-BR" dirty="0" err="1"/>
              <a:t>src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assets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components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context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hooks</a:t>
            </a:r>
            <a:r>
              <a:rPr lang="pt-BR" dirty="0"/>
              <a:t> || </a:t>
            </a:r>
            <a:r>
              <a:rPr lang="pt-BR" dirty="0" err="1"/>
              <a:t>functions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pages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services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utils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└── </a:t>
            </a:r>
            <a:r>
              <a:rPr lang="pt-BR" dirty="0" err="1"/>
              <a:t>App.jsx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├── </a:t>
            </a:r>
            <a:r>
              <a:rPr lang="pt-BR" dirty="0" err="1"/>
              <a:t>main.jsx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9741B86-F23A-5A55-EF71-B6985093D96B}"/>
              </a:ext>
            </a:extLst>
          </p:cNvPr>
          <p:cNvSpPr txBox="1"/>
          <p:nvPr/>
        </p:nvSpPr>
        <p:spPr>
          <a:xfrm>
            <a:off x="498298" y="5850765"/>
            <a:ext cx="46141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https://blog.openreplay.com/react-architecture-patterns-for-your-projects</a:t>
            </a:r>
            <a:endParaRPr lang="pt-BR" dirty="0"/>
          </a:p>
        </p:txBody>
      </p:sp>
      <p:pic>
        <p:nvPicPr>
          <p:cNvPr id="1032" name="Picture 8" descr="Wine glass - Free food icons">
            <a:extLst>
              <a:ext uri="{FF2B5EF4-FFF2-40B4-BE49-F238E27FC236}">
                <a16:creationId xmlns:a16="http://schemas.microsoft.com/office/drawing/2014/main" id="{A37577FB-F79D-A51C-52DF-06D561FEB79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763" y="1287263"/>
            <a:ext cx="4059237" cy="405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542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05D2EFCB-30D6-D4A1-68FA-DB9B22DB5CDE}"/>
              </a:ext>
            </a:extLst>
          </p:cNvPr>
          <p:cNvSpPr txBox="1">
            <a:spLocks/>
          </p:cNvSpPr>
          <p:nvPr/>
        </p:nvSpPr>
        <p:spPr>
          <a:xfrm>
            <a:off x="609706" y="361730"/>
            <a:ext cx="9681775" cy="9704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22C481C-BC7F-7A72-8BCA-C6C8F825B27F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https://primereact.org/</a:t>
            </a:r>
          </a:p>
        </p:txBody>
      </p:sp>
    </p:spTree>
    <p:extLst>
      <p:ext uri="{BB962C8B-B14F-4D97-AF65-F5344CB8AC3E}">
        <p14:creationId xmlns:p14="http://schemas.microsoft.com/office/powerpoint/2010/main" val="3731968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ED6F1-6BFF-4CEA-A180-6CD77F35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pt-BR" dirty="0"/>
              <a:t>Regras do Jogo</a:t>
            </a:r>
          </a:p>
        </p:txBody>
      </p:sp>
      <p:pic>
        <p:nvPicPr>
          <p:cNvPr id="15" name="Picture 17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4" name="Espaço Reservado para Conteúdo 11">
            <a:extLst>
              <a:ext uri="{FF2B5EF4-FFF2-40B4-BE49-F238E27FC236}">
                <a16:creationId xmlns:a16="http://schemas.microsoft.com/office/drawing/2014/main" id="{E27ECD59-61CD-92B9-4EB7-672C3A08E6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2240642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63862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ED6F1-6BFF-4CEA-A180-6CD77F35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254493"/>
            <a:ext cx="3595456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Estágios do Jogo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B3FCAB-83B1-45D3-B2DF-C049E7F087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3177" y="1224943"/>
            <a:ext cx="5735579" cy="4767484"/>
          </a:xfrm>
        </p:spPr>
        <p:txBody>
          <a:bodyPr>
            <a:normAutofit/>
          </a:bodyPr>
          <a:lstStyle/>
          <a:p>
            <a:r>
              <a:rPr lang="pt-BR" dirty="0"/>
              <a:t>Treinando um investigador</a:t>
            </a:r>
          </a:p>
          <a:p>
            <a:pPr lvl="1"/>
            <a:r>
              <a:rPr lang="pt-BR" dirty="0"/>
              <a:t>A investigação (React)</a:t>
            </a:r>
          </a:p>
          <a:p>
            <a:pPr lvl="1"/>
            <a:r>
              <a:rPr lang="pt-BR" dirty="0"/>
              <a:t>O investigador (Iniciando um projeto)</a:t>
            </a:r>
          </a:p>
          <a:p>
            <a:pPr lvl="1"/>
            <a:r>
              <a:rPr lang="pt-BR" dirty="0"/>
              <a:t>O estado da cena do crime (useState)</a:t>
            </a:r>
          </a:p>
          <a:p>
            <a:pPr lvl="1"/>
            <a:r>
              <a:rPr lang="pt-BR" dirty="0"/>
              <a:t>O efeito do crime (useEffect)</a:t>
            </a:r>
          </a:p>
          <a:p>
            <a:pPr lvl="1"/>
            <a:endParaRPr lang="pt-BR" dirty="0"/>
          </a:p>
          <a:p>
            <a:pPr marL="810000" lvl="2" indent="0">
              <a:buNone/>
            </a:pPr>
            <a:endParaRPr lang="pt-BR" dirty="0"/>
          </a:p>
          <a:p>
            <a:pPr marL="342900" lvl="2" indent="-306000"/>
            <a:r>
              <a:rPr lang="pt-BR" sz="2000" dirty="0"/>
              <a:t>Primeiras descobertas “A cena do crime” (P1 30%)</a:t>
            </a:r>
          </a:p>
          <a:p>
            <a:pPr lvl="1"/>
            <a:endParaRPr lang="pt-BR" dirty="0"/>
          </a:p>
          <a:p>
            <a:pPr lvl="3"/>
            <a:endParaRPr lang="pt-BR" dirty="0"/>
          </a:p>
          <a:p>
            <a:pPr lvl="2"/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E031320-1C93-491A-92CD-68F681D14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7423" y="1224943"/>
            <a:ext cx="5291921" cy="4767484"/>
          </a:xfrm>
        </p:spPr>
        <p:txBody>
          <a:bodyPr>
            <a:normAutofit/>
          </a:bodyPr>
          <a:lstStyle/>
          <a:p>
            <a:r>
              <a:rPr lang="pt-BR" dirty="0"/>
              <a:t>Definindo suspeitos</a:t>
            </a:r>
          </a:p>
          <a:p>
            <a:pPr lvl="1"/>
            <a:r>
              <a:rPr lang="pt-BR" dirty="0"/>
              <a:t>Componentização</a:t>
            </a:r>
          </a:p>
          <a:p>
            <a:pPr lvl="1"/>
            <a:r>
              <a:rPr lang="pt-BR" dirty="0"/>
              <a:t>Bibliotecas</a:t>
            </a:r>
          </a:p>
          <a:p>
            <a:pPr lvl="1"/>
            <a:r>
              <a:rPr lang="pt-BR" dirty="0"/>
              <a:t>Navegação</a:t>
            </a:r>
          </a:p>
          <a:p>
            <a:pPr lvl="1"/>
            <a:r>
              <a:rPr lang="pt-BR" dirty="0"/>
              <a:t>Renderização condicional</a:t>
            </a:r>
          </a:p>
          <a:p>
            <a:pPr lvl="1"/>
            <a:r>
              <a:rPr lang="pt-BR" dirty="0"/>
              <a:t>Requisição</a:t>
            </a:r>
          </a:p>
          <a:p>
            <a:pPr marL="450000" lvl="1" indent="0">
              <a:buNone/>
            </a:pPr>
            <a:endParaRPr lang="pt-BR" dirty="0"/>
          </a:p>
          <a:p>
            <a:pPr marL="342900" lvl="1" indent="-306000">
              <a:buFont typeface="Wingdings 2" charset="2"/>
              <a:buChar char=""/>
            </a:pPr>
            <a:r>
              <a:rPr lang="pt-BR" sz="2000" dirty="0"/>
              <a:t>Seu palpite “O culpado” (P2 60%)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6302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2F449-2940-41C6-BCC7-8855C32BC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Ganhando o jogo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E9D67E8-3505-B761-29AD-55E8B9C53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crime (individual)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FAE41706-8C92-9099-E4DD-633CDBFFA1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O investigador (iniciar projeto) 0,5</a:t>
            </a:r>
          </a:p>
          <a:p>
            <a:endParaRPr lang="pt-BR" dirty="0"/>
          </a:p>
          <a:p>
            <a:r>
              <a:rPr lang="pt-BR" dirty="0"/>
              <a:t>A cena do crime (</a:t>
            </a:r>
            <a:r>
              <a:rPr lang="pt-BR" dirty="0" err="1"/>
              <a:t>html</a:t>
            </a:r>
            <a:r>
              <a:rPr lang="pt-BR" dirty="0"/>
              <a:t>, </a:t>
            </a:r>
            <a:r>
              <a:rPr lang="pt-BR" dirty="0" err="1"/>
              <a:t>css</a:t>
            </a:r>
            <a:r>
              <a:rPr lang="pt-BR" dirty="0"/>
              <a:t>) 0,5</a:t>
            </a:r>
          </a:p>
          <a:p>
            <a:pPr marL="36900" indent="0">
              <a:buNone/>
            </a:pPr>
            <a:endParaRPr lang="pt-BR" dirty="0"/>
          </a:p>
          <a:p>
            <a:r>
              <a:rPr lang="pt-BR" dirty="0"/>
              <a:t>Estado da cena (utilizar estados) 1,0</a:t>
            </a:r>
          </a:p>
          <a:p>
            <a:endParaRPr lang="pt-BR" dirty="0"/>
          </a:p>
          <a:p>
            <a:r>
              <a:rPr lang="pt-BR" dirty="0"/>
              <a:t>Efeito da crime (utilizar useEffect) 1,0</a:t>
            </a:r>
          </a:p>
          <a:p>
            <a:endParaRPr lang="pt-BR" dirty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D769326-CAE8-42F7-3EEE-48152E09B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O culpado (grupo)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4BE6CF5E-543A-AA3D-6E47-B42F47D4796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O organizado (componentização) 1,5</a:t>
            </a:r>
          </a:p>
          <a:p>
            <a:endParaRPr lang="pt-BR" dirty="0"/>
          </a:p>
          <a:p>
            <a:r>
              <a:rPr lang="pt-BR" dirty="0"/>
              <a:t>O viajante (navegação) 1,5</a:t>
            </a:r>
          </a:p>
          <a:p>
            <a:endParaRPr lang="pt-BR" dirty="0"/>
          </a:p>
          <a:p>
            <a:r>
              <a:rPr lang="pt-BR" dirty="0"/>
              <a:t>Utilizar magias avançadas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 1,5</a:t>
            </a:r>
          </a:p>
          <a:p>
            <a:endParaRPr lang="pt-BR" dirty="0"/>
          </a:p>
          <a:p>
            <a:r>
              <a:rPr lang="pt-BR" dirty="0"/>
              <a:t>Guardar no baú (banco de dados embarcado) 1,5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31817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1BC663A-CF43-4419-BF4E-9DDDC6587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293" y="881665"/>
            <a:ext cx="6246055" cy="970450"/>
          </a:xfrm>
        </p:spPr>
        <p:txBody>
          <a:bodyPr>
            <a:normAutofit/>
          </a:bodyPr>
          <a:lstStyle/>
          <a:p>
            <a:r>
              <a:rPr lang="pt-BR" dirty="0"/>
              <a:t>React: A investigação</a:t>
            </a:r>
          </a:p>
        </p:txBody>
      </p:sp>
      <p:pic>
        <p:nvPicPr>
          <p:cNvPr id="6" name="Imagem 5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90A2DD66-1FF7-6CE7-2B67-C09E00F82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5" y="3267435"/>
            <a:ext cx="4224654" cy="3015529"/>
          </a:xfrm>
          <a:prstGeom prst="rect">
            <a:avLst/>
          </a:prstGeom>
        </p:spPr>
      </p:pic>
      <p:pic>
        <p:nvPicPr>
          <p:cNvPr id="10" name="Imagem 9" descr="Desenho de pessoa em pé&#10;&#10;Descrição gerada automaticamente">
            <a:extLst>
              <a:ext uri="{FF2B5EF4-FFF2-40B4-BE49-F238E27FC236}">
                <a16:creationId xmlns:a16="http://schemas.microsoft.com/office/drawing/2014/main" id="{9C1583C6-31A3-62EF-BD87-061E68B663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326" y="3429000"/>
            <a:ext cx="3390716" cy="2372303"/>
          </a:xfrm>
          <a:prstGeom prst="rect">
            <a:avLst/>
          </a:prstGeom>
        </p:spPr>
      </p:pic>
      <p:pic>
        <p:nvPicPr>
          <p:cNvPr id="14" name="Imagem 13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EF58D759-C4D9-380B-6750-20A769FC48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357" y="3798888"/>
            <a:ext cx="2838450" cy="1952625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C60F4A29-FA69-849D-AC0A-CCEC32E1B2FE}"/>
              </a:ext>
            </a:extLst>
          </p:cNvPr>
          <p:cNvSpPr txBox="1"/>
          <p:nvPr/>
        </p:nvSpPr>
        <p:spPr>
          <a:xfrm>
            <a:off x="1723300" y="2799603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HTML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7540D6F-BC13-0550-CB6F-4F8D12A8FDEA}"/>
              </a:ext>
            </a:extLst>
          </p:cNvPr>
          <p:cNvSpPr txBox="1"/>
          <p:nvPr/>
        </p:nvSpPr>
        <p:spPr>
          <a:xfrm>
            <a:off x="5249340" y="2799603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JAVASCRIPT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78CA82D-6117-37C3-9E27-5B5909C0B131}"/>
              </a:ext>
            </a:extLst>
          </p:cNvPr>
          <p:cNvSpPr txBox="1"/>
          <p:nvPr/>
        </p:nvSpPr>
        <p:spPr>
          <a:xfrm>
            <a:off x="9993357" y="2836549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CSS</a:t>
            </a:r>
          </a:p>
        </p:txBody>
      </p:sp>
      <p:pic>
        <p:nvPicPr>
          <p:cNvPr id="35" name="Imagem 34" descr="Ícone&#10;&#10;Descrição gerada automaticamente">
            <a:extLst>
              <a:ext uri="{FF2B5EF4-FFF2-40B4-BE49-F238E27FC236}">
                <a16:creationId xmlns:a16="http://schemas.microsoft.com/office/drawing/2014/main" id="{D6615CF4-078F-FD04-19E9-690684C16E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515" y="503931"/>
            <a:ext cx="3059859" cy="171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87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9B6CA5-69D5-92A1-5F17-FD6F6E021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Principais características de uma investigação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B8FC38-E325-33F8-0900-D85F02521C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Virtual DOM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F816794-666B-F1E1-BC9D-A6E42E580E81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pt-BR" dirty="0"/>
              <a:t>React utiliza uma representação virtual do DOM para otimizar o processo de renderização. Em vez de manipular diretamente o DOM do navegador, o React manipula uma versão virtual do DOM e realiza uma comparação eficiente para determinar as mudanças necessárias no DOM real.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74808CE-1D20-315F-F2D2-9015B72092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State</a:t>
            </a:r>
            <a:r>
              <a:rPr lang="pt-BR" dirty="0"/>
              <a:t> Management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FF831283-A702-9E32-F17A-18DDFD8E4560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O React permite o gerenciamento de estado eficiente por meio do conceito de estado local (componente </a:t>
            </a:r>
            <a:r>
              <a:rPr lang="pt-BR" dirty="0" err="1"/>
              <a:t>state</a:t>
            </a:r>
            <a:r>
              <a:rPr lang="pt-BR" dirty="0"/>
              <a:t>) e estado global (</a:t>
            </a:r>
            <a:r>
              <a:rPr lang="pt-BR" dirty="0" err="1"/>
              <a:t>context</a:t>
            </a:r>
            <a:r>
              <a:rPr lang="pt-BR" dirty="0"/>
              <a:t> API, </a:t>
            </a:r>
            <a:r>
              <a:rPr lang="pt-BR" dirty="0" err="1"/>
              <a:t>Redux</a:t>
            </a:r>
            <a:r>
              <a:rPr lang="pt-BR" dirty="0"/>
              <a:t>). Isso facilita a atualização dinâmica da interface do usuário com base nas mudanças de estado da aplicação.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9971805-AFA4-FE37-4F5D-13B7774AC9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Componentização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B1829200-D62F-7D83-E4C7-CE54DBDA1D84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pt-BR" dirty="0"/>
              <a:t>O React é uma biblioteca </a:t>
            </a:r>
            <a:r>
              <a:rPr lang="pt-BR" dirty="0" err="1"/>
              <a:t>JavaScript</a:t>
            </a:r>
            <a:r>
              <a:rPr lang="pt-BR" dirty="0"/>
              <a:t> que permite criar interfaces de usuário de forma modular, dividindo-os em componentes reutilizáveis. Esses componentes podem ser compostos para construir interfaces complexas.</a:t>
            </a:r>
          </a:p>
        </p:txBody>
      </p:sp>
      <p:pic>
        <p:nvPicPr>
          <p:cNvPr id="10" name="Imagem 9" descr="Uma imagem contendo Forma&#10;&#10;Descrição gerada automaticamente">
            <a:extLst>
              <a:ext uri="{FF2B5EF4-FFF2-40B4-BE49-F238E27FC236}">
                <a16:creationId xmlns:a16="http://schemas.microsoft.com/office/drawing/2014/main" id="{CE50F147-2203-7FDC-F2C3-D96DD60E4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72" y="4832686"/>
            <a:ext cx="3119582" cy="1305025"/>
          </a:xfrm>
          <a:prstGeom prst="rect">
            <a:avLst/>
          </a:prstGeom>
        </p:spPr>
      </p:pic>
      <p:pic>
        <p:nvPicPr>
          <p:cNvPr id="2050" name="Picture 2" descr="State Management | Vue.js">
            <a:extLst>
              <a:ext uri="{FF2B5EF4-FFF2-40B4-BE49-F238E27FC236}">
                <a16:creationId xmlns:a16="http://schemas.microsoft.com/office/drawing/2014/main" id="{14EB358E-8250-4FE8-4975-481481471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177" y="4437142"/>
            <a:ext cx="2335646" cy="214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agem 13" descr="Diagrama&#10;&#10;Descrição gerada automaticamente">
            <a:extLst>
              <a:ext uri="{FF2B5EF4-FFF2-40B4-BE49-F238E27FC236}">
                <a16:creationId xmlns:a16="http://schemas.microsoft.com/office/drawing/2014/main" id="{D12577A6-CD2F-8890-4B1B-5DD7DFBD3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546" y="4627948"/>
            <a:ext cx="265747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5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D56168-A80C-D35B-81EA-D6945D65F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Pré-requisitos para ser investigador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3F5D06-9290-721A-D903-D756EEB1B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Node </a:t>
            </a:r>
          </a:p>
          <a:p>
            <a:pPr lvl="1"/>
            <a:r>
              <a:rPr lang="pt-BR" dirty="0"/>
              <a:t>Windows </a:t>
            </a:r>
            <a:r>
              <a:rPr lang="pt-BR" dirty="0">
                <a:hlinkClick r:id="rId2"/>
              </a:rPr>
              <a:t>https://nodejs.org/en</a:t>
            </a:r>
            <a:endParaRPr lang="pt-BR" dirty="0"/>
          </a:p>
          <a:p>
            <a:pPr lvl="1"/>
            <a:r>
              <a:rPr lang="pt-BR" dirty="0"/>
              <a:t>Linux </a:t>
            </a:r>
            <a:r>
              <a:rPr lang="pt-BR" dirty="0">
                <a:hlinkClick r:id="rId3"/>
              </a:rPr>
              <a:t>https://github.com/nvm-sh/nvm#install--update-script</a:t>
            </a:r>
            <a:endParaRPr lang="pt-BR" dirty="0"/>
          </a:p>
          <a:p>
            <a:pPr lvl="1"/>
            <a:endParaRPr lang="pt-BR" dirty="0"/>
          </a:p>
          <a:p>
            <a:r>
              <a:rPr lang="pt-BR" dirty="0"/>
              <a:t>VS </a:t>
            </a:r>
            <a:r>
              <a:rPr lang="pt-BR" dirty="0" err="1"/>
              <a:t>Code</a:t>
            </a:r>
            <a:endParaRPr lang="pt-BR" dirty="0"/>
          </a:p>
          <a:p>
            <a:pPr lvl="1"/>
            <a:r>
              <a:rPr lang="pt-BR" dirty="0">
                <a:hlinkClick r:id="rId4"/>
              </a:rPr>
              <a:t>https://code.visualstudio.com/download</a:t>
            </a:r>
            <a:endParaRPr lang="pt-BR" dirty="0"/>
          </a:p>
          <a:p>
            <a:pPr lvl="1"/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73565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17BABD6-0A95-4D81-A961-B2CE944FC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Investigador moderno ou antigo?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2D527E-2C28-405D-943F-E1CB9BF5D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Vite (legado +/-)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B842402-8593-4390-9AB2-9B17A1B572A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Modo alternativo</a:t>
            </a:r>
          </a:p>
          <a:p>
            <a:r>
              <a:rPr lang="pt-BR" dirty="0"/>
              <a:t>Construção fácil e leve</a:t>
            </a:r>
          </a:p>
          <a:p>
            <a:r>
              <a:rPr lang="pt-BR" dirty="0"/>
              <a:t>Mais próximo de um projeto React puro</a:t>
            </a:r>
          </a:p>
          <a:p>
            <a:r>
              <a:rPr lang="pt-BR" dirty="0">
                <a:hlinkClick r:id="rId2"/>
              </a:rPr>
              <a:t>https://vitejs.dev/</a:t>
            </a:r>
            <a:endParaRPr lang="pt-BR" dirty="0"/>
          </a:p>
          <a:p>
            <a:endParaRPr lang="pt-BR" dirty="0"/>
          </a:p>
          <a:p>
            <a:r>
              <a:rPr lang="fr-FR" sz="1400" b="0" i="1" dirty="0">
                <a:effectLst/>
                <a:latin typeface="ui-monospace"/>
              </a:rPr>
              <a:t>npm create vite@latest misterio-react -- --template react</a:t>
            </a:r>
            <a:endParaRPr lang="pt-BR" sz="1400" i="1" dirty="0"/>
          </a:p>
          <a:p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470A95E-16A5-4A4A-B081-7805F8D8E5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Next (Novidade)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48768855-343B-4B3D-A682-36843C52D20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Recomendação da documentação do React</a:t>
            </a:r>
          </a:p>
          <a:p>
            <a:r>
              <a:rPr lang="pt-BR" dirty="0"/>
              <a:t>Construção mais difícil</a:t>
            </a:r>
          </a:p>
          <a:p>
            <a:r>
              <a:rPr lang="pt-BR" dirty="0"/>
              <a:t>É possível fazer o </a:t>
            </a:r>
            <a:r>
              <a:rPr lang="pt-BR" dirty="0" err="1"/>
              <a:t>back</a:t>
            </a:r>
            <a:r>
              <a:rPr lang="pt-BR" dirty="0"/>
              <a:t> dentro do React</a:t>
            </a:r>
          </a:p>
          <a:p>
            <a:r>
              <a:rPr lang="pt-BR" dirty="0"/>
              <a:t>Novidade</a:t>
            </a:r>
          </a:p>
          <a:p>
            <a:r>
              <a:rPr lang="pt-BR" dirty="0">
                <a:hlinkClick r:id="rId3"/>
              </a:rPr>
              <a:t>https://nextjs.org/</a:t>
            </a:r>
            <a:endParaRPr lang="pt-BR" dirty="0"/>
          </a:p>
          <a:p>
            <a:endParaRPr lang="pt-BR" dirty="0"/>
          </a:p>
          <a:p>
            <a:r>
              <a:rPr lang="pt-BR" sz="1400" i="1" dirty="0">
                <a:effectLst/>
                <a:latin typeface="ui-monospace"/>
              </a:rPr>
              <a:t>npx create-next-app@latest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96607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81575"/>
            <a:ext cx="10353762" cy="970450"/>
          </a:xfrm>
        </p:spPr>
        <p:txBody>
          <a:bodyPr/>
          <a:lstStyle/>
          <a:p>
            <a:r>
              <a:rPr lang="pt-BR" dirty="0"/>
              <a:t>A construção de um caso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As instalações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77223" y="1885950"/>
            <a:ext cx="3300984" cy="576262"/>
          </a:xfrm>
        </p:spPr>
        <p:txBody>
          <a:bodyPr/>
          <a:lstStyle/>
          <a:p>
            <a:r>
              <a:rPr lang="pt-BR" dirty="0"/>
              <a:t>Equipamento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4D4E160-5F51-B5E6-A89E-D0E651301740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pt-BR" dirty="0"/>
              <a:t>Prisão (</a:t>
            </a:r>
            <a:r>
              <a:rPr lang="pt-BR" dirty="0" err="1"/>
              <a:t>node_modules</a:t>
            </a:r>
            <a:r>
              <a:rPr lang="pt-BR" dirty="0"/>
              <a:t>)</a:t>
            </a:r>
          </a:p>
          <a:p>
            <a:r>
              <a:rPr lang="pt-BR" dirty="0"/>
              <a:t>Central estratégica (</a:t>
            </a:r>
            <a:r>
              <a:rPr lang="pt-BR" dirty="0" err="1"/>
              <a:t>package.json</a:t>
            </a:r>
            <a:r>
              <a:rPr lang="pt-BR" dirty="0"/>
              <a:t>)</a:t>
            </a:r>
          </a:p>
          <a:p>
            <a:r>
              <a:rPr lang="pt-BR" dirty="0"/>
              <a:t>Laboratório forense (</a:t>
            </a:r>
            <a:r>
              <a:rPr lang="pt-BR" dirty="0" err="1"/>
              <a:t>package-lock.json</a:t>
            </a:r>
            <a:r>
              <a:rPr lang="pt-BR" dirty="0"/>
              <a:t>)</a:t>
            </a:r>
          </a:p>
          <a:p>
            <a:r>
              <a:rPr lang="pt-BR" dirty="0"/>
              <a:t>Delegacia (index.html)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94D4128C-C6CE-66AD-6ED7-054F3461D37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7977223" y="2566555"/>
            <a:ext cx="3300984" cy="3219450"/>
          </a:xfrm>
        </p:spPr>
        <p:txBody>
          <a:bodyPr/>
          <a:lstStyle/>
          <a:p>
            <a:r>
              <a:rPr lang="pt-BR" dirty="0"/>
              <a:t>Uniforme (*.</a:t>
            </a:r>
            <a:r>
              <a:rPr lang="pt-BR" dirty="0" err="1"/>
              <a:t>css</a:t>
            </a:r>
            <a:r>
              <a:rPr lang="pt-BR" dirty="0"/>
              <a:t>, *.</a:t>
            </a:r>
            <a:r>
              <a:rPr lang="pt-BR" dirty="0" err="1"/>
              <a:t>mcsss</a:t>
            </a:r>
            <a:r>
              <a:rPr lang="pt-BR" dirty="0"/>
              <a:t>, *.</a:t>
            </a:r>
            <a:r>
              <a:rPr lang="pt-BR" dirty="0" err="1"/>
              <a:t>scss</a:t>
            </a:r>
            <a:r>
              <a:rPr lang="pt-BR" dirty="0"/>
              <a:t>)</a:t>
            </a:r>
          </a:p>
          <a:p>
            <a:r>
              <a:rPr lang="pt-BR" dirty="0"/>
              <a:t>Equipamento investigativo (*.</a:t>
            </a:r>
            <a:r>
              <a:rPr lang="pt-BR" dirty="0" err="1"/>
              <a:t>jsx</a:t>
            </a:r>
            <a:r>
              <a:rPr lang="pt-BR" dirty="0"/>
              <a:t>)</a:t>
            </a:r>
          </a:p>
        </p:txBody>
      </p:sp>
      <p:pic>
        <p:nvPicPr>
          <p:cNvPr id="12" name="Imagem 11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C93A19A9-C5C8-9CC6-0169-EC5DBB09F0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32" y="4306948"/>
            <a:ext cx="4092313" cy="1840167"/>
          </a:xfrm>
          <a:prstGeom prst="rect">
            <a:avLst/>
          </a:prstGeom>
        </p:spPr>
      </p:pic>
      <p:pic>
        <p:nvPicPr>
          <p:cNvPr id="14" name="Imagem 1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DC2C701-83D0-6F19-F847-97BAB26E4D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789" y="3469453"/>
            <a:ext cx="2801358" cy="2806972"/>
          </a:xfrm>
          <a:prstGeom prst="rect">
            <a:avLst/>
          </a:prstGeom>
        </p:spPr>
      </p:pic>
      <p:pic>
        <p:nvPicPr>
          <p:cNvPr id="18" name="Imagem 17" descr="Ícone&#10;&#10;Descrição gerada automaticamente com confiança média">
            <a:extLst>
              <a:ext uri="{FF2B5EF4-FFF2-40B4-BE49-F238E27FC236}">
                <a16:creationId xmlns:a16="http://schemas.microsoft.com/office/drawing/2014/main" id="{D90D8F33-8650-DD59-43A9-B73C09019A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585" y="1885950"/>
            <a:ext cx="3542830" cy="290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729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8017</TotalTime>
  <Words>957</Words>
  <Application>Microsoft Office PowerPoint</Application>
  <PresentationFormat>Widescreen</PresentationFormat>
  <Paragraphs>161</Paragraphs>
  <Slides>16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Aptos</vt:lpstr>
      <vt:lpstr>Arial</vt:lpstr>
      <vt:lpstr>Calisto MT</vt:lpstr>
      <vt:lpstr>source-code-pro</vt:lpstr>
      <vt:lpstr>ui-monospace</vt:lpstr>
      <vt:lpstr>Wingdings 2</vt:lpstr>
      <vt:lpstr>Ardósia</vt:lpstr>
      <vt:lpstr>O Mistério React</vt:lpstr>
      <vt:lpstr>Regras do Jogo</vt:lpstr>
      <vt:lpstr>Estágios do Jogo</vt:lpstr>
      <vt:lpstr>Ganhando o jogo</vt:lpstr>
      <vt:lpstr>React: A investigação</vt:lpstr>
      <vt:lpstr>Principais características de uma investigação</vt:lpstr>
      <vt:lpstr>Pré-requisitos para ser investigador</vt:lpstr>
      <vt:lpstr>Investigador moderno ou antigo?</vt:lpstr>
      <vt:lpstr>A construção de um caso</vt:lpstr>
      <vt:lpstr>O caso do trem</vt:lpstr>
      <vt:lpstr>O estado da cena do crime</vt:lpstr>
      <vt:lpstr>Os efeitos do crime</vt:lpstr>
      <vt:lpstr>Investigação: O crime (individual)</vt:lpstr>
      <vt:lpstr>Suspeito 1: O organizado</vt:lpstr>
      <vt:lpstr>Suspeito: O organizado (Componentização)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RPG React Native</dc:title>
  <dc:creator>Fred Shere</dc:creator>
  <cp:lastModifiedBy>Fred Shere</cp:lastModifiedBy>
  <cp:revision>78</cp:revision>
  <dcterms:created xsi:type="dcterms:W3CDTF">2022-04-29T17:15:29Z</dcterms:created>
  <dcterms:modified xsi:type="dcterms:W3CDTF">2024-05-23T02:17:32Z</dcterms:modified>
</cp:coreProperties>
</file>

<file path=docProps/thumbnail.jpeg>
</file>